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/>
    <p:restoredTop sz="86486"/>
  </p:normalViewPr>
  <p:slideViewPr>
    <p:cSldViewPr snapToGrid="0" snapToObjects="1">
      <p:cViewPr varScale="1">
        <p:scale>
          <a:sx n="91" d="100"/>
          <a:sy n="91" d="100"/>
        </p:scale>
        <p:origin x="184" y="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29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87AD9-EDD1-7A42-8AA8-AC447B17F7DA}" type="doc">
      <dgm:prSet loTypeId="urn:microsoft.com/office/officeart/2005/8/layout/cycle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0C502-1A8D-2A4C-9084-63E2E5D01010}">
      <dgm:prSet phldrT="[Text]"/>
      <dgm:spPr/>
      <dgm:t>
        <a:bodyPr/>
        <a:lstStyle/>
        <a:p>
          <a:r>
            <a:rPr lang="en-US" dirty="0" smtClean="0"/>
            <a:t>Audit des </a:t>
          </a:r>
          <a:r>
            <a:rPr lang="en-US" dirty="0" err="1" smtClean="0"/>
            <a:t>acifs</a:t>
          </a:r>
          <a:endParaRPr lang="en-US" dirty="0"/>
        </a:p>
      </dgm:t>
    </dgm:pt>
    <dgm:pt modelId="{A5B9AC4C-FA6D-7549-B33E-99A3C844283F}" type="parTrans" cxnId="{53C3B6E2-D8D5-B343-9C50-1FF4AF16F28D}">
      <dgm:prSet/>
      <dgm:spPr/>
      <dgm:t>
        <a:bodyPr/>
        <a:lstStyle/>
        <a:p>
          <a:endParaRPr lang="en-US"/>
        </a:p>
      </dgm:t>
    </dgm:pt>
    <dgm:pt modelId="{8E0634C7-2F87-374F-AD2D-2BDAD5B78F8C}" type="sibTrans" cxnId="{53C3B6E2-D8D5-B343-9C50-1FF4AF16F28D}">
      <dgm:prSet/>
      <dgm:spPr/>
      <dgm:t>
        <a:bodyPr/>
        <a:lstStyle/>
        <a:p>
          <a:endParaRPr lang="en-US"/>
        </a:p>
      </dgm:t>
    </dgm:pt>
    <dgm:pt modelId="{11288B96-649C-1140-8EAF-98D21CDA09A4}">
      <dgm:prSet phldrT="[Text]"/>
      <dgm:spPr/>
      <dgm:t>
        <a:bodyPr/>
        <a:lstStyle/>
        <a:p>
          <a:r>
            <a:rPr lang="en-US" dirty="0" err="1" smtClean="0"/>
            <a:t>Évaluer</a:t>
          </a:r>
          <a:r>
            <a:rPr lang="en-US" dirty="0" smtClean="0"/>
            <a:t> les </a:t>
          </a:r>
          <a:r>
            <a:rPr lang="en-US" dirty="0" err="1" smtClean="0"/>
            <a:t>besoins</a:t>
          </a:r>
          <a:endParaRPr lang="en-US" dirty="0"/>
        </a:p>
      </dgm:t>
    </dgm:pt>
    <dgm:pt modelId="{E85ED899-F1A3-7443-9188-AFE34D9FB28E}" type="parTrans" cxnId="{81367C46-93C0-884D-BDB6-7F1D724A3E3D}">
      <dgm:prSet/>
      <dgm:spPr/>
      <dgm:t>
        <a:bodyPr/>
        <a:lstStyle/>
        <a:p>
          <a:endParaRPr lang="en-US"/>
        </a:p>
      </dgm:t>
    </dgm:pt>
    <dgm:pt modelId="{7D792E75-6A76-7A44-B50D-F2BE5D90025E}" type="sibTrans" cxnId="{81367C46-93C0-884D-BDB6-7F1D724A3E3D}">
      <dgm:prSet/>
      <dgm:spPr/>
      <dgm:t>
        <a:bodyPr/>
        <a:lstStyle/>
        <a:p>
          <a:endParaRPr lang="en-US"/>
        </a:p>
      </dgm:t>
    </dgm:pt>
    <dgm:pt modelId="{6984B223-4BB6-CF4A-9C26-98311CE69987}">
      <dgm:prSet phldrT="[Text]"/>
      <dgm:spPr/>
      <dgm:t>
        <a:bodyPr/>
        <a:lstStyle/>
        <a:p>
          <a:r>
            <a:rPr lang="en-US" dirty="0" err="1" smtClean="0"/>
            <a:t>Plannifier</a:t>
          </a:r>
          <a:r>
            <a:rPr lang="en-US" dirty="0" smtClean="0"/>
            <a:t> les </a:t>
          </a:r>
          <a:r>
            <a:rPr lang="en-US" dirty="0" err="1" smtClean="0"/>
            <a:t>dépenses</a:t>
          </a:r>
          <a:endParaRPr lang="en-US" dirty="0"/>
        </a:p>
      </dgm:t>
    </dgm:pt>
    <dgm:pt modelId="{503C7782-BCE6-3546-904D-77A33F7C0D55}" type="parTrans" cxnId="{2292DD32-431C-E545-82E9-3CEF2B21DEAF}">
      <dgm:prSet/>
      <dgm:spPr/>
      <dgm:t>
        <a:bodyPr/>
        <a:lstStyle/>
        <a:p>
          <a:endParaRPr lang="en-US"/>
        </a:p>
      </dgm:t>
    </dgm:pt>
    <dgm:pt modelId="{A7C0D77D-6F85-7045-A11F-887A4802A507}" type="sibTrans" cxnId="{2292DD32-431C-E545-82E9-3CEF2B21DEAF}">
      <dgm:prSet/>
      <dgm:spPr/>
      <dgm:t>
        <a:bodyPr/>
        <a:lstStyle/>
        <a:p>
          <a:endParaRPr lang="en-US"/>
        </a:p>
      </dgm:t>
    </dgm:pt>
    <dgm:pt modelId="{96BEC905-3271-B042-B682-2DC9AB05FF78}">
      <dgm:prSet phldrT="[Text]"/>
      <dgm:spPr/>
      <dgm:t>
        <a:bodyPr/>
        <a:lstStyle/>
        <a:p>
          <a:r>
            <a:rPr lang="en-US" dirty="0" err="1" smtClean="0"/>
            <a:t>Stratégie</a:t>
          </a:r>
          <a:r>
            <a:rPr lang="en-US" dirty="0" smtClean="0"/>
            <a:t> pour </a:t>
          </a:r>
          <a:r>
            <a:rPr lang="en-US" dirty="0" err="1" smtClean="0"/>
            <a:t>obtenir</a:t>
          </a:r>
          <a:r>
            <a:rPr lang="en-US" dirty="0" smtClean="0"/>
            <a:t> les </a:t>
          </a:r>
          <a:r>
            <a:rPr lang="en-US" dirty="0" err="1" smtClean="0"/>
            <a:t>revenus</a:t>
          </a:r>
          <a:r>
            <a:rPr lang="en-US" dirty="0" smtClean="0"/>
            <a:t> </a:t>
          </a:r>
          <a:r>
            <a:rPr lang="en-US" dirty="0" err="1" smtClean="0"/>
            <a:t>nécessaires</a:t>
          </a:r>
          <a:endParaRPr lang="en-US" dirty="0"/>
        </a:p>
      </dgm:t>
    </dgm:pt>
    <dgm:pt modelId="{F77CCE34-CB8D-204F-9A02-30199FE7293B}" type="parTrans" cxnId="{514685C9-30C6-514F-90EF-8FD44C550A68}">
      <dgm:prSet/>
      <dgm:spPr/>
      <dgm:t>
        <a:bodyPr/>
        <a:lstStyle/>
        <a:p>
          <a:endParaRPr lang="en-US"/>
        </a:p>
      </dgm:t>
    </dgm:pt>
    <dgm:pt modelId="{6D2D22E5-976F-704D-9A59-8FCC545BEF2C}" type="sibTrans" cxnId="{514685C9-30C6-514F-90EF-8FD44C550A68}">
      <dgm:prSet/>
      <dgm:spPr/>
      <dgm:t>
        <a:bodyPr/>
        <a:lstStyle/>
        <a:p>
          <a:endParaRPr lang="en-US"/>
        </a:p>
      </dgm:t>
    </dgm:pt>
    <dgm:pt modelId="{6DEA220E-E02A-0F4E-8313-2138BFA7FA26}">
      <dgm:prSet phldrT="[Text]"/>
      <dgm:spPr/>
      <dgm:t>
        <a:bodyPr/>
        <a:lstStyle/>
        <a:p>
          <a:r>
            <a:rPr lang="en-US" dirty="0" smtClean="0"/>
            <a:t>Budgeter</a:t>
          </a:r>
          <a:endParaRPr lang="en-US" dirty="0"/>
        </a:p>
      </dgm:t>
    </dgm:pt>
    <dgm:pt modelId="{2E2814A6-7C7F-5E47-9C7E-CAD229407408}" type="parTrans" cxnId="{4A348527-EE5F-7A41-AA38-65FB3D1E5474}">
      <dgm:prSet/>
      <dgm:spPr/>
      <dgm:t>
        <a:bodyPr/>
        <a:lstStyle/>
        <a:p>
          <a:endParaRPr lang="en-US"/>
        </a:p>
      </dgm:t>
    </dgm:pt>
    <dgm:pt modelId="{DF441B6C-F287-AF4B-99C6-6D9747CBE393}" type="sibTrans" cxnId="{4A348527-EE5F-7A41-AA38-65FB3D1E5474}">
      <dgm:prSet/>
      <dgm:spPr/>
      <dgm:t>
        <a:bodyPr/>
        <a:lstStyle/>
        <a:p>
          <a:endParaRPr lang="en-US"/>
        </a:p>
      </dgm:t>
    </dgm:pt>
    <dgm:pt modelId="{04A93A70-BAE5-B141-8F6E-0850DBC45E89}" type="pres">
      <dgm:prSet presAssocID="{65087AD9-EDD1-7A42-8AA8-AC447B17F7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036A31-4BE9-0B4D-9A2C-A17D9E6A52BF}" type="pres">
      <dgm:prSet presAssocID="{D2E0C502-1A8D-2A4C-9084-63E2E5D010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D7176-BA95-9648-AB02-105318B56E44}" type="pres">
      <dgm:prSet presAssocID="{8E0634C7-2F87-374F-AD2D-2BDAD5B78F8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48204E9-5433-234F-BEED-F88C1DD13266}" type="pres">
      <dgm:prSet presAssocID="{8E0634C7-2F87-374F-AD2D-2BDAD5B78F8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3BDCA5D-5110-0741-8B95-A7E252E007A2}" type="pres">
      <dgm:prSet presAssocID="{11288B96-649C-1140-8EAF-98D21CDA09A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86661-D561-B94D-B5C1-DBE5A2FDD7BE}" type="pres">
      <dgm:prSet presAssocID="{7D792E75-6A76-7A44-B50D-F2BE5D90025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6A0CF32-069C-8E4A-92AE-9BDE0E873048}" type="pres">
      <dgm:prSet presAssocID="{7D792E75-6A76-7A44-B50D-F2BE5D90025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F4B219A-F431-2646-AD6A-095D4A3F193B}" type="pres">
      <dgm:prSet presAssocID="{6DEA220E-E02A-0F4E-8313-2138BFA7F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3F21B-D456-8248-9C7B-5CAB7DF4859B}" type="pres">
      <dgm:prSet presAssocID="{DF441B6C-F287-AF4B-99C6-6D9747CBE39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686A0FF-9F2C-1A4F-BED0-08B2FA754E07}" type="pres">
      <dgm:prSet presAssocID="{DF441B6C-F287-AF4B-99C6-6D9747CBE39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EF17868-3164-F44A-B0BC-2661A1BFD9C0}" type="pres">
      <dgm:prSet presAssocID="{6984B223-4BB6-CF4A-9C26-98311CE6998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3F920-B08E-9A43-819C-E1787D0580F0}" type="pres">
      <dgm:prSet presAssocID="{A7C0D77D-6F85-7045-A11F-887A4802A50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4EF3571-7500-1C49-B2AD-72320A43B442}" type="pres">
      <dgm:prSet presAssocID="{A7C0D77D-6F85-7045-A11F-887A4802A50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6D4955A-7136-BC4C-AE6D-C7404895677B}" type="pres">
      <dgm:prSet presAssocID="{96BEC905-3271-B042-B682-2DC9AB05FF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D12CE-316E-5849-A8C8-6F4551CEEA07}" type="pres">
      <dgm:prSet presAssocID="{6D2D22E5-976F-704D-9A59-8FCC545BEF2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F477970-DAD0-BF43-B9D3-6BA5874CC909}" type="pres">
      <dgm:prSet presAssocID="{6D2D22E5-976F-704D-9A59-8FCC545BEF2C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BE86458-BACD-AD4C-9106-016142E66368}" type="presOf" srcId="{8E0634C7-2F87-374F-AD2D-2BDAD5B78F8C}" destId="{848204E9-5433-234F-BEED-F88C1DD13266}" srcOrd="1" destOrd="0" presId="urn:microsoft.com/office/officeart/2005/8/layout/cycle2"/>
    <dgm:cxn modelId="{1F3D1AB9-B081-DA46-B208-F84AB46CC86E}" type="presOf" srcId="{65087AD9-EDD1-7A42-8AA8-AC447B17F7DA}" destId="{04A93A70-BAE5-B141-8F6E-0850DBC45E89}" srcOrd="0" destOrd="0" presId="urn:microsoft.com/office/officeart/2005/8/layout/cycle2"/>
    <dgm:cxn modelId="{ACFE566C-B252-9B4A-B675-7B9C108B9CEB}" type="presOf" srcId="{6D2D22E5-976F-704D-9A59-8FCC545BEF2C}" destId="{5F477970-DAD0-BF43-B9D3-6BA5874CC909}" srcOrd="1" destOrd="0" presId="urn:microsoft.com/office/officeart/2005/8/layout/cycle2"/>
    <dgm:cxn modelId="{2292DD32-431C-E545-82E9-3CEF2B21DEAF}" srcId="{65087AD9-EDD1-7A42-8AA8-AC447B17F7DA}" destId="{6984B223-4BB6-CF4A-9C26-98311CE69987}" srcOrd="3" destOrd="0" parTransId="{503C7782-BCE6-3546-904D-77A33F7C0D55}" sibTransId="{A7C0D77D-6F85-7045-A11F-887A4802A507}"/>
    <dgm:cxn modelId="{3E3FAC26-9934-9F48-870F-C90C988C2A9B}" type="presOf" srcId="{7D792E75-6A76-7A44-B50D-F2BE5D90025E}" destId="{16A0CF32-069C-8E4A-92AE-9BDE0E873048}" srcOrd="1" destOrd="0" presId="urn:microsoft.com/office/officeart/2005/8/layout/cycle2"/>
    <dgm:cxn modelId="{591DAC03-6EC7-0F41-9AF8-DF1F68B299A3}" type="presOf" srcId="{DF441B6C-F287-AF4B-99C6-6D9747CBE393}" destId="{0686A0FF-9F2C-1A4F-BED0-08B2FA754E07}" srcOrd="1" destOrd="0" presId="urn:microsoft.com/office/officeart/2005/8/layout/cycle2"/>
    <dgm:cxn modelId="{F821AFEA-6EA0-5248-848D-B6DC40BCF9EB}" type="presOf" srcId="{6DEA220E-E02A-0F4E-8313-2138BFA7FA26}" destId="{7F4B219A-F431-2646-AD6A-095D4A3F193B}" srcOrd="0" destOrd="0" presId="urn:microsoft.com/office/officeart/2005/8/layout/cycle2"/>
    <dgm:cxn modelId="{0D7F1804-D009-BD40-8B15-74342FA81515}" type="presOf" srcId="{6984B223-4BB6-CF4A-9C26-98311CE69987}" destId="{9EF17868-3164-F44A-B0BC-2661A1BFD9C0}" srcOrd="0" destOrd="0" presId="urn:microsoft.com/office/officeart/2005/8/layout/cycle2"/>
    <dgm:cxn modelId="{6A6F40F8-5E41-4D46-9B0B-FC441ECDA585}" type="presOf" srcId="{96BEC905-3271-B042-B682-2DC9AB05FF78}" destId="{B6D4955A-7136-BC4C-AE6D-C7404895677B}" srcOrd="0" destOrd="0" presId="urn:microsoft.com/office/officeart/2005/8/layout/cycle2"/>
    <dgm:cxn modelId="{0BE0D7F2-0388-1A41-A64A-E6AAA30B673D}" type="presOf" srcId="{6D2D22E5-976F-704D-9A59-8FCC545BEF2C}" destId="{76AD12CE-316E-5849-A8C8-6F4551CEEA07}" srcOrd="0" destOrd="0" presId="urn:microsoft.com/office/officeart/2005/8/layout/cycle2"/>
    <dgm:cxn modelId="{ADA50441-38EB-C840-92C5-8D345E73BC8B}" type="presOf" srcId="{8E0634C7-2F87-374F-AD2D-2BDAD5B78F8C}" destId="{FDED7176-BA95-9648-AB02-105318B56E44}" srcOrd="0" destOrd="0" presId="urn:microsoft.com/office/officeart/2005/8/layout/cycle2"/>
    <dgm:cxn modelId="{53C3B6E2-D8D5-B343-9C50-1FF4AF16F28D}" srcId="{65087AD9-EDD1-7A42-8AA8-AC447B17F7DA}" destId="{D2E0C502-1A8D-2A4C-9084-63E2E5D01010}" srcOrd="0" destOrd="0" parTransId="{A5B9AC4C-FA6D-7549-B33E-99A3C844283F}" sibTransId="{8E0634C7-2F87-374F-AD2D-2BDAD5B78F8C}"/>
    <dgm:cxn modelId="{66A16739-775D-DF42-A34B-68EF377AEEF7}" type="presOf" srcId="{DF441B6C-F287-AF4B-99C6-6D9747CBE393}" destId="{E0A3F21B-D456-8248-9C7B-5CAB7DF4859B}" srcOrd="0" destOrd="0" presId="urn:microsoft.com/office/officeart/2005/8/layout/cycle2"/>
    <dgm:cxn modelId="{C835C0CD-6DCF-B042-B175-56C2487AF0EA}" type="presOf" srcId="{7D792E75-6A76-7A44-B50D-F2BE5D90025E}" destId="{75886661-D561-B94D-B5C1-DBE5A2FDD7BE}" srcOrd="0" destOrd="0" presId="urn:microsoft.com/office/officeart/2005/8/layout/cycle2"/>
    <dgm:cxn modelId="{A8EEE38C-14F8-D847-978C-3FD9CFE78506}" type="presOf" srcId="{A7C0D77D-6F85-7045-A11F-887A4802A507}" destId="{8C53F920-B08E-9A43-819C-E1787D0580F0}" srcOrd="0" destOrd="0" presId="urn:microsoft.com/office/officeart/2005/8/layout/cycle2"/>
    <dgm:cxn modelId="{12052667-7BF2-C14E-96EB-548A047D0ED1}" type="presOf" srcId="{A7C0D77D-6F85-7045-A11F-887A4802A507}" destId="{C4EF3571-7500-1C49-B2AD-72320A43B442}" srcOrd="1" destOrd="0" presId="urn:microsoft.com/office/officeart/2005/8/layout/cycle2"/>
    <dgm:cxn modelId="{4A348527-EE5F-7A41-AA38-65FB3D1E5474}" srcId="{65087AD9-EDD1-7A42-8AA8-AC447B17F7DA}" destId="{6DEA220E-E02A-0F4E-8313-2138BFA7FA26}" srcOrd="2" destOrd="0" parTransId="{2E2814A6-7C7F-5E47-9C7E-CAD229407408}" sibTransId="{DF441B6C-F287-AF4B-99C6-6D9747CBE393}"/>
    <dgm:cxn modelId="{81367C46-93C0-884D-BDB6-7F1D724A3E3D}" srcId="{65087AD9-EDD1-7A42-8AA8-AC447B17F7DA}" destId="{11288B96-649C-1140-8EAF-98D21CDA09A4}" srcOrd="1" destOrd="0" parTransId="{E85ED899-F1A3-7443-9188-AFE34D9FB28E}" sibTransId="{7D792E75-6A76-7A44-B50D-F2BE5D90025E}"/>
    <dgm:cxn modelId="{F3E75A23-C596-9245-A2CA-B8D893E9B91C}" type="presOf" srcId="{11288B96-649C-1140-8EAF-98D21CDA09A4}" destId="{E3BDCA5D-5110-0741-8B95-A7E252E007A2}" srcOrd="0" destOrd="0" presId="urn:microsoft.com/office/officeart/2005/8/layout/cycle2"/>
    <dgm:cxn modelId="{514685C9-30C6-514F-90EF-8FD44C550A68}" srcId="{65087AD9-EDD1-7A42-8AA8-AC447B17F7DA}" destId="{96BEC905-3271-B042-B682-2DC9AB05FF78}" srcOrd="4" destOrd="0" parTransId="{F77CCE34-CB8D-204F-9A02-30199FE7293B}" sibTransId="{6D2D22E5-976F-704D-9A59-8FCC545BEF2C}"/>
    <dgm:cxn modelId="{288C49A2-49B0-DB49-A08F-E8595BA8D9B5}" type="presOf" srcId="{D2E0C502-1A8D-2A4C-9084-63E2E5D01010}" destId="{E2036A31-4BE9-0B4D-9A2C-A17D9E6A52BF}" srcOrd="0" destOrd="0" presId="urn:microsoft.com/office/officeart/2005/8/layout/cycle2"/>
    <dgm:cxn modelId="{616F6F9D-0E1D-E245-BAF0-A3E9B7ECFD5A}" type="presParOf" srcId="{04A93A70-BAE5-B141-8F6E-0850DBC45E89}" destId="{E2036A31-4BE9-0B4D-9A2C-A17D9E6A52BF}" srcOrd="0" destOrd="0" presId="urn:microsoft.com/office/officeart/2005/8/layout/cycle2"/>
    <dgm:cxn modelId="{A1E543E1-FCCC-6345-8BC6-0D92DD4C27CB}" type="presParOf" srcId="{04A93A70-BAE5-B141-8F6E-0850DBC45E89}" destId="{FDED7176-BA95-9648-AB02-105318B56E44}" srcOrd="1" destOrd="0" presId="urn:microsoft.com/office/officeart/2005/8/layout/cycle2"/>
    <dgm:cxn modelId="{FA838B9F-7D02-554F-813F-C8D7969A5382}" type="presParOf" srcId="{FDED7176-BA95-9648-AB02-105318B56E44}" destId="{848204E9-5433-234F-BEED-F88C1DD13266}" srcOrd="0" destOrd="0" presId="urn:microsoft.com/office/officeart/2005/8/layout/cycle2"/>
    <dgm:cxn modelId="{D420883C-37EA-714D-AEF7-BB10E390F544}" type="presParOf" srcId="{04A93A70-BAE5-B141-8F6E-0850DBC45E89}" destId="{E3BDCA5D-5110-0741-8B95-A7E252E007A2}" srcOrd="2" destOrd="0" presId="urn:microsoft.com/office/officeart/2005/8/layout/cycle2"/>
    <dgm:cxn modelId="{B7C6017D-DE7A-694A-B934-2C5307F91625}" type="presParOf" srcId="{04A93A70-BAE5-B141-8F6E-0850DBC45E89}" destId="{75886661-D561-B94D-B5C1-DBE5A2FDD7BE}" srcOrd="3" destOrd="0" presId="urn:microsoft.com/office/officeart/2005/8/layout/cycle2"/>
    <dgm:cxn modelId="{46075253-39EC-CA4E-ACA6-9E8B12D1AD8C}" type="presParOf" srcId="{75886661-D561-B94D-B5C1-DBE5A2FDD7BE}" destId="{16A0CF32-069C-8E4A-92AE-9BDE0E873048}" srcOrd="0" destOrd="0" presId="urn:microsoft.com/office/officeart/2005/8/layout/cycle2"/>
    <dgm:cxn modelId="{3C48E31E-6462-6540-ACFF-2E57E4720146}" type="presParOf" srcId="{04A93A70-BAE5-B141-8F6E-0850DBC45E89}" destId="{7F4B219A-F431-2646-AD6A-095D4A3F193B}" srcOrd="4" destOrd="0" presId="urn:microsoft.com/office/officeart/2005/8/layout/cycle2"/>
    <dgm:cxn modelId="{6D61603D-E3E9-D345-9FD4-9997DC74D47C}" type="presParOf" srcId="{04A93A70-BAE5-B141-8F6E-0850DBC45E89}" destId="{E0A3F21B-D456-8248-9C7B-5CAB7DF4859B}" srcOrd="5" destOrd="0" presId="urn:microsoft.com/office/officeart/2005/8/layout/cycle2"/>
    <dgm:cxn modelId="{56D431B8-1118-F343-9AB4-2F7153028332}" type="presParOf" srcId="{E0A3F21B-D456-8248-9C7B-5CAB7DF4859B}" destId="{0686A0FF-9F2C-1A4F-BED0-08B2FA754E07}" srcOrd="0" destOrd="0" presId="urn:microsoft.com/office/officeart/2005/8/layout/cycle2"/>
    <dgm:cxn modelId="{105D2D81-7F64-AC4B-B1EB-91408DD3CF82}" type="presParOf" srcId="{04A93A70-BAE5-B141-8F6E-0850DBC45E89}" destId="{9EF17868-3164-F44A-B0BC-2661A1BFD9C0}" srcOrd="6" destOrd="0" presId="urn:microsoft.com/office/officeart/2005/8/layout/cycle2"/>
    <dgm:cxn modelId="{C170FE86-344B-D742-B0D8-C2A2EC0E5731}" type="presParOf" srcId="{04A93A70-BAE5-B141-8F6E-0850DBC45E89}" destId="{8C53F920-B08E-9A43-819C-E1787D0580F0}" srcOrd="7" destOrd="0" presId="urn:microsoft.com/office/officeart/2005/8/layout/cycle2"/>
    <dgm:cxn modelId="{C8220178-8B8D-7144-9EAE-F1D8F68BC8E7}" type="presParOf" srcId="{8C53F920-B08E-9A43-819C-E1787D0580F0}" destId="{C4EF3571-7500-1C49-B2AD-72320A43B442}" srcOrd="0" destOrd="0" presId="urn:microsoft.com/office/officeart/2005/8/layout/cycle2"/>
    <dgm:cxn modelId="{81633A72-E60F-5A48-A1FF-9E016703B782}" type="presParOf" srcId="{04A93A70-BAE5-B141-8F6E-0850DBC45E89}" destId="{B6D4955A-7136-BC4C-AE6D-C7404895677B}" srcOrd="8" destOrd="0" presId="urn:microsoft.com/office/officeart/2005/8/layout/cycle2"/>
    <dgm:cxn modelId="{1F2A903A-5FCC-C848-850B-269F8825B8F0}" type="presParOf" srcId="{04A93A70-BAE5-B141-8F6E-0850DBC45E89}" destId="{76AD12CE-316E-5849-A8C8-6F4551CEEA07}" srcOrd="9" destOrd="0" presId="urn:microsoft.com/office/officeart/2005/8/layout/cycle2"/>
    <dgm:cxn modelId="{F1713118-6FC6-664D-86D0-377203DD3A85}" type="presParOf" srcId="{76AD12CE-316E-5849-A8C8-6F4551CEEA07}" destId="{5F477970-DAD0-BF43-B9D3-6BA5874CC90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36A31-4BE9-0B4D-9A2C-A17D9E6A52BF}">
      <dsp:nvSpPr>
        <dsp:cNvPr id="0" name=""/>
        <dsp:cNvSpPr/>
      </dsp:nvSpPr>
      <dsp:spPr>
        <a:xfrm>
          <a:off x="3450431" y="173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Audit des </a:t>
          </a:r>
          <a:r>
            <a:rPr lang="en-US" sz="1000" kern="1200" dirty="0" err="1" smtClean="0"/>
            <a:t>acifs</a:t>
          </a:r>
          <a:endParaRPr lang="en-US" sz="1000" kern="1200" dirty="0"/>
        </a:p>
      </dsp:txBody>
      <dsp:txXfrm>
        <a:off x="3594803" y="144545"/>
        <a:ext cx="697093" cy="697093"/>
      </dsp:txXfrm>
    </dsp:sp>
    <dsp:sp modelId="{FDED7176-BA95-9648-AB02-105318B56E44}">
      <dsp:nvSpPr>
        <dsp:cNvPr id="0" name=""/>
        <dsp:cNvSpPr/>
      </dsp:nvSpPr>
      <dsp:spPr>
        <a:xfrm rot="2160000">
          <a:off x="4405058" y="757305"/>
          <a:ext cx="261848" cy="3327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412559" y="800763"/>
        <a:ext cx="183294" cy="199632"/>
      </dsp:txXfrm>
    </dsp:sp>
    <dsp:sp modelId="{E3BDCA5D-5110-0741-8B95-A7E252E007A2}">
      <dsp:nvSpPr>
        <dsp:cNvPr id="0" name=""/>
        <dsp:cNvSpPr/>
      </dsp:nvSpPr>
      <dsp:spPr>
        <a:xfrm>
          <a:off x="4647688" y="87003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Évaluer</a:t>
          </a:r>
          <a:r>
            <a:rPr lang="en-US" sz="1000" kern="1200" dirty="0" smtClean="0"/>
            <a:t> les </a:t>
          </a:r>
          <a:r>
            <a:rPr lang="en-US" sz="1000" kern="1200" dirty="0" err="1" smtClean="0"/>
            <a:t>besoins</a:t>
          </a:r>
          <a:endParaRPr lang="en-US" sz="1000" kern="1200" dirty="0"/>
        </a:p>
      </dsp:txBody>
      <dsp:txXfrm>
        <a:off x="4792060" y="1014404"/>
        <a:ext cx="697093" cy="697093"/>
      </dsp:txXfrm>
    </dsp:sp>
    <dsp:sp modelId="{75886661-D561-B94D-B5C1-DBE5A2FDD7BE}">
      <dsp:nvSpPr>
        <dsp:cNvPr id="0" name=""/>
        <dsp:cNvSpPr/>
      </dsp:nvSpPr>
      <dsp:spPr>
        <a:xfrm rot="6480000">
          <a:off x="4783317" y="1893273"/>
          <a:ext cx="261848" cy="3327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834731" y="1922462"/>
        <a:ext cx="183294" cy="199632"/>
      </dsp:txXfrm>
    </dsp:sp>
    <dsp:sp modelId="{7F4B219A-F431-2646-AD6A-095D4A3F193B}">
      <dsp:nvSpPr>
        <dsp:cNvPr id="0" name=""/>
        <dsp:cNvSpPr/>
      </dsp:nvSpPr>
      <dsp:spPr>
        <a:xfrm>
          <a:off x="4190377" y="227749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Budgeter</a:t>
          </a:r>
          <a:endParaRPr lang="en-US" sz="1000" kern="1200" dirty="0"/>
        </a:p>
      </dsp:txBody>
      <dsp:txXfrm>
        <a:off x="4334749" y="2421864"/>
        <a:ext cx="697093" cy="697093"/>
      </dsp:txXfrm>
    </dsp:sp>
    <dsp:sp modelId="{E0A3F21B-D456-8248-9C7B-5CAB7DF4859B}">
      <dsp:nvSpPr>
        <dsp:cNvPr id="0" name=""/>
        <dsp:cNvSpPr/>
      </dsp:nvSpPr>
      <dsp:spPr>
        <a:xfrm rot="10800000">
          <a:off x="3819836" y="2604051"/>
          <a:ext cx="261848" cy="3327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898390" y="2670595"/>
        <a:ext cx="183294" cy="199632"/>
      </dsp:txXfrm>
    </dsp:sp>
    <dsp:sp modelId="{9EF17868-3164-F44A-B0BC-2661A1BFD9C0}">
      <dsp:nvSpPr>
        <dsp:cNvPr id="0" name=""/>
        <dsp:cNvSpPr/>
      </dsp:nvSpPr>
      <dsp:spPr>
        <a:xfrm>
          <a:off x="2710485" y="227749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Plannifier</a:t>
          </a:r>
          <a:r>
            <a:rPr lang="en-US" sz="1000" kern="1200" dirty="0" smtClean="0"/>
            <a:t> les </a:t>
          </a:r>
          <a:r>
            <a:rPr lang="en-US" sz="1000" kern="1200" dirty="0" err="1" smtClean="0"/>
            <a:t>dépenses</a:t>
          </a:r>
          <a:endParaRPr lang="en-US" sz="1000" kern="1200" dirty="0"/>
        </a:p>
      </dsp:txBody>
      <dsp:txXfrm>
        <a:off x="2854857" y="2421864"/>
        <a:ext cx="697093" cy="697093"/>
      </dsp:txXfrm>
    </dsp:sp>
    <dsp:sp modelId="{8C53F920-B08E-9A43-819C-E1787D0580F0}">
      <dsp:nvSpPr>
        <dsp:cNvPr id="0" name=""/>
        <dsp:cNvSpPr/>
      </dsp:nvSpPr>
      <dsp:spPr>
        <a:xfrm rot="15120000">
          <a:off x="2846113" y="1907369"/>
          <a:ext cx="261848" cy="3327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897527" y="2011268"/>
        <a:ext cx="183294" cy="199632"/>
      </dsp:txXfrm>
    </dsp:sp>
    <dsp:sp modelId="{B6D4955A-7136-BC4C-AE6D-C7404895677B}">
      <dsp:nvSpPr>
        <dsp:cNvPr id="0" name=""/>
        <dsp:cNvSpPr/>
      </dsp:nvSpPr>
      <dsp:spPr>
        <a:xfrm>
          <a:off x="2253173" y="87003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Stratégie</a:t>
          </a:r>
          <a:r>
            <a:rPr lang="en-US" sz="1000" kern="1200" dirty="0" smtClean="0"/>
            <a:t> pour </a:t>
          </a:r>
          <a:r>
            <a:rPr lang="en-US" sz="1000" kern="1200" dirty="0" err="1" smtClean="0"/>
            <a:t>obtenir</a:t>
          </a:r>
          <a:r>
            <a:rPr lang="en-US" sz="1000" kern="1200" dirty="0" smtClean="0"/>
            <a:t> les </a:t>
          </a:r>
          <a:r>
            <a:rPr lang="en-US" sz="1000" kern="1200" dirty="0" err="1" smtClean="0"/>
            <a:t>revenus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nécessaires</a:t>
          </a:r>
          <a:endParaRPr lang="en-US" sz="1000" kern="1200" dirty="0"/>
        </a:p>
      </dsp:txBody>
      <dsp:txXfrm>
        <a:off x="2397545" y="1014404"/>
        <a:ext cx="697093" cy="697093"/>
      </dsp:txXfrm>
    </dsp:sp>
    <dsp:sp modelId="{76AD12CE-316E-5849-A8C8-6F4551CEEA07}">
      <dsp:nvSpPr>
        <dsp:cNvPr id="0" name=""/>
        <dsp:cNvSpPr/>
      </dsp:nvSpPr>
      <dsp:spPr>
        <a:xfrm rot="19440000">
          <a:off x="3207801" y="766017"/>
          <a:ext cx="261848" cy="3327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15302" y="855647"/>
        <a:ext cx="183294" cy="199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B6FC1-C435-1244-948F-16EF6D8415D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9E5DF-C945-2343-9E53-E28B0D227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2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E5DF-C945-2343-9E53-E28B0D227D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3E3D-248F-6043-94FB-F7F9B805F35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7B44-95A6-344A-A207-2248E1BD4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5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Worksheet1.xls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Planification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long </a:t>
            </a:r>
            <a:r>
              <a:rPr lang="en-US" dirty="0" err="1" smtClean="0"/>
              <a:t>terme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Objectifs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planification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long </a:t>
            </a:r>
            <a:r>
              <a:rPr lang="en-US" dirty="0" err="1" smtClean="0"/>
              <a:t>terme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 3,5,12 </a:t>
            </a:r>
            <a:r>
              <a:rPr lang="en-US" dirty="0" err="1"/>
              <a:t>a</a:t>
            </a:r>
            <a:r>
              <a:rPr lang="en-US" dirty="0" err="1" smtClean="0"/>
              <a:t>ns</a:t>
            </a:r>
            <a:endParaRPr lang="en-US" dirty="0" smtClean="0"/>
          </a:p>
          <a:p>
            <a:r>
              <a:rPr lang="fr-FR" dirty="0"/>
              <a:t>Assurer la </a:t>
            </a:r>
            <a:r>
              <a:rPr lang="fr-FR" dirty="0" smtClean="0"/>
              <a:t>pérennité </a:t>
            </a:r>
            <a:r>
              <a:rPr lang="fr-FR" dirty="0"/>
              <a:t>ou les alternatives </a:t>
            </a:r>
            <a:endParaRPr lang="fr-FR" dirty="0" smtClean="0"/>
          </a:p>
          <a:p>
            <a:r>
              <a:rPr lang="fr-FR" dirty="0" smtClean="0"/>
              <a:t>Identifier </a:t>
            </a:r>
            <a:r>
              <a:rPr lang="fr-FR" dirty="0"/>
              <a:t>les problèmes et les défis </a:t>
            </a:r>
            <a:endParaRPr lang="fr-FR" dirty="0" smtClean="0"/>
          </a:p>
          <a:p>
            <a:r>
              <a:rPr lang="fr-FR" dirty="0" smtClean="0"/>
              <a:t>Rechercher </a:t>
            </a:r>
            <a:r>
              <a:rPr lang="fr-FR" dirty="0"/>
              <a:t>des actions correctives </a:t>
            </a:r>
            <a:endParaRPr lang="fr-FR" dirty="0" smtClean="0"/>
          </a:p>
          <a:p>
            <a:r>
              <a:rPr lang="fr-FR" dirty="0" smtClean="0"/>
              <a:t>Problèmes environnementaux</a:t>
            </a:r>
          </a:p>
          <a:p>
            <a:pPr lvl="1"/>
            <a:r>
              <a:rPr lang="fr-FR" dirty="0" smtClean="0"/>
              <a:t>Ex. lois, développement du quartier, etc.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4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Processus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636681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Gestions</a:t>
            </a:r>
            <a:r>
              <a:rPr lang="en-US" dirty="0" smtClean="0"/>
              <a:t> de </a:t>
            </a:r>
            <a:r>
              <a:rPr lang="en-US" dirty="0" err="1" smtClean="0"/>
              <a:t>actifs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Gestion</a:t>
            </a:r>
            <a:r>
              <a:rPr lang="en-US" dirty="0" smtClean="0"/>
              <a:t> des </a:t>
            </a:r>
            <a:r>
              <a:rPr lang="en-US" dirty="0" err="1" smtClean="0"/>
              <a:t>bâtiments</a:t>
            </a:r>
            <a:endParaRPr lang="en-US" dirty="0" smtClean="0"/>
          </a:p>
          <a:p>
            <a:r>
              <a:rPr lang="en-US" dirty="0" smtClean="0"/>
              <a:t>Management of buildings</a:t>
            </a:r>
          </a:p>
          <a:p>
            <a:r>
              <a:rPr lang="en-US" dirty="0" smtClean="0"/>
              <a:t>Terrain</a:t>
            </a:r>
          </a:p>
          <a:p>
            <a:r>
              <a:rPr lang="en-US" dirty="0" err="1" smtClean="0"/>
              <a:t>Gestion</a:t>
            </a:r>
            <a:r>
              <a:rPr lang="en-US" dirty="0" smtClean="0"/>
              <a:t> </a:t>
            </a:r>
            <a:r>
              <a:rPr lang="en-US" dirty="0" err="1" smtClean="0"/>
              <a:t>financière</a:t>
            </a:r>
            <a:r>
              <a:rPr lang="en-US" dirty="0" smtClean="0"/>
              <a:t> et </a:t>
            </a:r>
            <a:r>
              <a:rPr lang="en-US" dirty="0" err="1" smtClean="0"/>
              <a:t>achats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5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Bâtiments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Consommation d'énergie </a:t>
            </a:r>
            <a:endParaRPr lang="fr-FR" dirty="0" smtClean="0"/>
          </a:p>
          <a:p>
            <a:r>
              <a:rPr lang="fr-FR" dirty="0" smtClean="0"/>
              <a:t>Infrastructure </a:t>
            </a:r>
          </a:p>
          <a:p>
            <a:pPr lvl="1"/>
            <a:r>
              <a:rPr lang="fr-FR" dirty="0" smtClean="0"/>
              <a:t>Plomberie </a:t>
            </a:r>
          </a:p>
          <a:p>
            <a:pPr lvl="1"/>
            <a:r>
              <a:rPr lang="fr-FR" dirty="0" smtClean="0"/>
              <a:t>Électrique </a:t>
            </a:r>
          </a:p>
          <a:p>
            <a:pPr lvl="1"/>
            <a:r>
              <a:rPr lang="fr-FR" dirty="0" smtClean="0"/>
              <a:t>Structure, toit, fondation, portes </a:t>
            </a:r>
            <a:r>
              <a:rPr lang="fr-FR" dirty="0"/>
              <a:t>et fenêtres </a:t>
            </a:r>
            <a:endParaRPr lang="fr-FR" dirty="0" smtClean="0"/>
          </a:p>
          <a:p>
            <a:pPr lvl="1"/>
            <a:r>
              <a:rPr lang="fr-FR" dirty="0" smtClean="0"/>
              <a:t>Apparence et </a:t>
            </a:r>
            <a:r>
              <a:rPr lang="fr-FR" dirty="0"/>
              <a:t>propreté </a:t>
            </a:r>
            <a:endParaRPr lang="fr-FR" dirty="0" smtClean="0"/>
          </a:p>
          <a:p>
            <a:pPr lvl="1"/>
            <a:r>
              <a:rPr lang="fr-FR" dirty="0" smtClean="0"/>
              <a:t>Toilettes </a:t>
            </a:r>
            <a:r>
              <a:rPr lang="fr-FR" dirty="0"/>
              <a:t>pour familles et personnes âgées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8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Aménagement paysager attrayant </a:t>
            </a:r>
            <a:endParaRPr lang="fr-FR" dirty="0" smtClean="0"/>
          </a:p>
          <a:p>
            <a:r>
              <a:rPr lang="fr-FR" dirty="0" smtClean="0"/>
              <a:t>Environnement </a:t>
            </a:r>
            <a:r>
              <a:rPr lang="fr-FR" dirty="0"/>
              <a:t>favorable aux animaux </a:t>
            </a:r>
            <a:r>
              <a:rPr lang="fr-FR" dirty="0" smtClean="0"/>
              <a:t>et aux oiseaux </a:t>
            </a:r>
          </a:p>
          <a:p>
            <a:r>
              <a:rPr lang="fr-FR" dirty="0" smtClean="0"/>
              <a:t>Meilleur </a:t>
            </a:r>
            <a:r>
              <a:rPr lang="fr-FR" dirty="0"/>
              <a:t>usage de la terre </a:t>
            </a:r>
            <a:endParaRPr lang="fr-FR" dirty="0" smtClean="0"/>
          </a:p>
          <a:p>
            <a:r>
              <a:rPr lang="fr-FR" dirty="0" smtClean="0"/>
              <a:t>Santé </a:t>
            </a:r>
            <a:r>
              <a:rPr lang="fr-FR" dirty="0"/>
              <a:t>des arbres et des arbustes </a:t>
            </a:r>
          </a:p>
          <a:p>
            <a:r>
              <a:rPr lang="fr-FR" dirty="0" smtClean="0"/>
              <a:t>Déchets</a:t>
            </a:r>
            <a:r>
              <a:rPr lang="fr-FR" dirty="0"/>
              <a:t>, compost et recyclage </a:t>
            </a:r>
            <a:endParaRPr lang="fr-FR" dirty="0" smtClean="0"/>
          </a:p>
          <a:p>
            <a:r>
              <a:rPr lang="fr-FR" dirty="0" smtClean="0"/>
              <a:t>Drainage </a:t>
            </a:r>
            <a:r>
              <a:rPr lang="fr-FR" dirty="0"/>
              <a:t>et utilisation de l'eau </a:t>
            </a:r>
            <a:endParaRPr lang="fr-FR" dirty="0" smtClean="0"/>
          </a:p>
          <a:p>
            <a:r>
              <a:rPr lang="fr-FR" dirty="0" smtClean="0"/>
              <a:t>Gestion d’un </a:t>
            </a:r>
            <a:r>
              <a:rPr lang="fr-FR" dirty="0"/>
              <a:t>cimetière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Gestion</a:t>
            </a:r>
            <a:r>
              <a:rPr lang="en-US" dirty="0" smtClean="0"/>
              <a:t> </a:t>
            </a:r>
            <a:r>
              <a:rPr lang="en-US" dirty="0" err="1" smtClean="0"/>
              <a:t>financière</a:t>
            </a:r>
            <a:r>
              <a:rPr lang="en-US" dirty="0" smtClean="0"/>
              <a:t> et </a:t>
            </a:r>
            <a:r>
              <a:rPr lang="en-US" dirty="0" err="1" smtClean="0"/>
              <a:t>achats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Qui sont les fournisseurs (locaux si possible) </a:t>
            </a:r>
            <a:endParaRPr lang="fr-FR" dirty="0" smtClean="0"/>
          </a:p>
          <a:p>
            <a:r>
              <a:rPr lang="fr-FR" dirty="0" smtClean="0"/>
              <a:t>Utilisation </a:t>
            </a:r>
            <a:r>
              <a:rPr lang="fr-FR" dirty="0"/>
              <a:t>de l'énergie </a:t>
            </a:r>
            <a:endParaRPr lang="fr-FR" dirty="0" smtClean="0"/>
          </a:p>
          <a:p>
            <a:r>
              <a:rPr lang="fr-FR" dirty="0" smtClean="0"/>
              <a:t>Planification </a:t>
            </a:r>
            <a:r>
              <a:rPr lang="fr-FR" dirty="0"/>
              <a:t>financière judicieuse </a:t>
            </a:r>
            <a:endParaRPr lang="fr-FR" dirty="0" smtClean="0"/>
          </a:p>
          <a:p>
            <a:r>
              <a:rPr lang="fr-FR" dirty="0" smtClean="0"/>
              <a:t>Questions </a:t>
            </a:r>
            <a:r>
              <a:rPr lang="fr-FR" dirty="0"/>
              <a:t>d'audit et de transparence </a:t>
            </a:r>
            <a:endParaRPr lang="fr-FR" dirty="0" smtClean="0"/>
          </a:p>
          <a:p>
            <a:r>
              <a:rPr lang="fr-FR" dirty="0" smtClean="0"/>
              <a:t>Investissements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 and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Mission et service </a:t>
            </a:r>
            <a:endParaRPr lang="fr-FR" dirty="0" smtClean="0"/>
          </a:p>
          <a:p>
            <a:pPr lvl="1"/>
            <a:r>
              <a:rPr lang="fr-FR" dirty="0" smtClean="0"/>
              <a:t>Activisme</a:t>
            </a:r>
          </a:p>
          <a:p>
            <a:pPr lvl="2"/>
            <a:r>
              <a:rPr lang="fr-FR" dirty="0" smtClean="0"/>
              <a:t>Local </a:t>
            </a:r>
          </a:p>
          <a:p>
            <a:pPr lvl="2"/>
            <a:r>
              <a:rPr lang="fr-FR" dirty="0" smtClean="0"/>
              <a:t>Quartier et communautaire</a:t>
            </a:r>
          </a:p>
          <a:p>
            <a:pPr lvl="2"/>
            <a:r>
              <a:rPr lang="fr-FR" dirty="0" smtClean="0"/>
              <a:t>Planétaire</a:t>
            </a:r>
          </a:p>
          <a:p>
            <a:pPr lvl="1"/>
            <a:r>
              <a:rPr lang="fr-FR" dirty="0" smtClean="0"/>
              <a:t>Culte et théologie pertinents</a:t>
            </a:r>
          </a:p>
          <a:p>
            <a:pPr lvl="1"/>
            <a:r>
              <a:rPr lang="fr-FR" dirty="0" smtClean="0"/>
              <a:t>Promotion </a:t>
            </a:r>
            <a:r>
              <a:rPr lang="fr-FR" dirty="0"/>
              <a:t>des programmes </a:t>
            </a:r>
            <a:r>
              <a:rPr lang="fr-FR" dirty="0" smtClean="0"/>
              <a:t>et activités </a:t>
            </a:r>
            <a:r>
              <a:rPr lang="fr-FR" dirty="0"/>
              <a:t>pour les </a:t>
            </a:r>
            <a:r>
              <a:rPr lang="fr-FR" dirty="0" smtClean="0"/>
              <a:t>jeunes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67911"/>
              </p:ext>
            </p:extLst>
          </p:nvPr>
        </p:nvGraphicFramePr>
        <p:xfrm>
          <a:off x="252892" y="419100"/>
          <a:ext cx="8643036" cy="630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17475200" imgH="12750800" progId="Excel.Sheet.12">
                  <p:embed/>
                </p:oleObj>
              </mc:Choice>
              <mc:Fallback>
                <p:oleObj name="Worksheet" r:id="rId4" imgW="17475200" imgH="12750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892" y="419100"/>
                        <a:ext cx="8643036" cy="630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9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680</TotalTime>
  <Words>179</Words>
  <Application>Microsoft Macintosh PowerPoint</Application>
  <PresentationFormat>Letter Paper (8.5x11 in)</PresentationFormat>
  <Paragraphs>50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Worksheet</vt:lpstr>
      <vt:lpstr>Planification à  long terme</vt:lpstr>
      <vt:lpstr>Objectifs d’une planification à long terme</vt:lpstr>
      <vt:lpstr>Processus </vt:lpstr>
      <vt:lpstr>Gestions de actifs</vt:lpstr>
      <vt:lpstr>Bâtiments</vt:lpstr>
      <vt:lpstr>Terrain </vt:lpstr>
      <vt:lpstr>Gestion financière et achats</vt:lpstr>
      <vt:lpstr>Communities and lifestyle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planning</dc:title>
  <dc:creator>Denis Marcoux</dc:creator>
  <cp:lastModifiedBy>Denis Marcoux</cp:lastModifiedBy>
  <cp:revision>29</cp:revision>
  <cp:lastPrinted>2016-10-22T00:42:26Z</cp:lastPrinted>
  <dcterms:created xsi:type="dcterms:W3CDTF">2016-04-27T15:15:43Z</dcterms:created>
  <dcterms:modified xsi:type="dcterms:W3CDTF">2017-04-28T14:52:29Z</dcterms:modified>
</cp:coreProperties>
</file>